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AA31E-99AE-4F89-A7B4-B67D7615A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394A6-55CA-4548-88A8-1B6DA8365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82002-4C4D-4724-A485-7BA4733D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61451-937C-4C6A-8465-E43A7C3A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A8EB9-4C64-4AC1-AC48-05EB44CC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4E31-7966-4F8E-81E9-D535D1E3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98DF6-DD8E-4490-BBC1-38684D4AF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7D819-661D-4BED-8072-EA4F6A98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6DE32-C75F-4FE5-B055-4463124E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38A53-0F01-4E79-9E61-F0F82D443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9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6D8E62-7288-46D5-90E0-F90BE0469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3BD6E-8668-42BD-8996-9E7B1AA4A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AE61D-CBDA-442A-B7EA-60DB2690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F61C5-2EB3-4A83-B4AD-903CE7A5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E0CD4-4E56-42E2-8FBD-681E21CF4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6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D609A-DCBC-4589-99C0-2A32F5392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CCB1D-D2B5-4F45-B7F6-D76018512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962D8-B9B5-4375-8200-C71E97EB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453D9-641F-4B3E-935A-A47890D8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50CF1-B53B-4C63-80D3-8140DC0A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5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08465-CF9E-4EEB-9EDE-4A228CEBE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D8DD3-7399-4BA9-A15B-EA8CC7CFB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BBD34-50D7-4E77-9AAE-FBD9FE0F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1E48-9171-4339-A1DF-A5822936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05C6B-177E-4C5F-B388-F84395F5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3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B1463-6EF3-48A4-96BB-FD871D20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0D15F-D1EF-4A62-8DF8-2411CBF1E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09443-888C-43F7-8016-C54E83808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B291B-F10F-4A66-BE37-A95A08F5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FE0E3-74C3-4C34-8803-D32F95125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4202A-991E-4698-B82D-E8AE3BD3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6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BA82-9183-4EFA-B1A0-50D846FB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18055-7A29-452A-9374-0CA9E2392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AD6FE-32AF-426B-8353-9054875C7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BBB049-0301-4A35-8DCA-50A130003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B1A88-3D6B-4B90-A39B-47D3BAEBE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5FE6A4-3C63-4A18-90B0-291CF560B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010053-6AE8-4B4C-A6ED-71144D072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A19E6B-48A0-4F81-9926-D9AE79F9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6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C53A-C608-4B49-9CEC-151232DE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43B85C-03EB-4A47-AD03-43F10A3F2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4667A-BE61-4E99-BFDA-096856E9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C4B81-6262-4F1A-88AA-60C7E431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5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352CF2-621E-4D06-9930-DAF7E7603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BAB5E5-C71E-4822-AB36-335C914B6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8D7EC-FD0F-43F9-A884-E7D1666F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E20DC-724A-4118-AA53-D4F286983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8920B-2D28-44C9-8C66-60E928E7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AF4B39-FBF2-46C3-B34B-19ABD9B5D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69F2E-650B-48A4-BC2C-4E38DBAB5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B2F19-B3AA-445F-898E-2E8AF5E5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0B6E5-FA92-47F2-925E-D78DD3AF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7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3C9A-31C1-41A3-B89B-8D97C5D15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169618-7347-495E-B497-EE14F9771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06A90-5CC4-4F5B-8DC4-6DBF57A7C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15802-C36E-4F4C-9B76-F9F5FA858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2A072-69BE-462F-982E-4C1F21FA4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88A81-9ECA-4F4E-9160-10136E3C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6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E2EDC-36FA-495F-AE68-B49BC035B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FF66A-3777-4334-9CD5-2921E2F96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AB1E1-3AD4-4C4B-9340-F274CAC70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A53D-9DBA-4C8B-986A-36601C535D5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29895-C38F-4A9F-BDB5-C69244248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E3C81-E9CD-41A6-905D-DE9956CB4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6EA79-00A7-4590-B38E-52F9BCC5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Romans%201%3A20&amp;version=ESV#fen-ESV-27935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219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EE7AC-49DF-463E-853E-C2367A8C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What does most of the world believe about Creation?</a:t>
            </a:r>
          </a:p>
          <a:p>
            <a:r>
              <a:rPr lang="en-US" sz="6000" dirty="0">
                <a:solidFill>
                  <a:schemeClr val="bg1"/>
                </a:solidFill>
              </a:rPr>
              <a:t>What does school teach you about creation?</a:t>
            </a:r>
          </a:p>
          <a:p>
            <a:r>
              <a:rPr lang="en-US" sz="6000" dirty="0">
                <a:solidFill>
                  <a:schemeClr val="bg1"/>
                </a:solidFill>
              </a:rPr>
              <a:t>What do you believe about creation?</a:t>
            </a:r>
          </a:p>
        </p:txBody>
      </p:sp>
    </p:spTree>
    <p:extLst>
      <p:ext uri="{BB962C8B-B14F-4D97-AF65-F5344CB8AC3E}">
        <p14:creationId xmlns:p14="http://schemas.microsoft.com/office/powerpoint/2010/main" val="158796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21E6B-088C-45E8-9B6B-F0EE5085C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Romans 1:20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C35AA-CCEE-41EA-BD73-B2C823648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For his invisible attributes, namely, his eternal power and divine nature, have been clearly perceived, ever since the creation of the world,</a:t>
            </a:r>
            <a:r>
              <a:rPr lang="en-US" sz="4800" b="0" i="0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4800" b="0" i="0" baseline="30000" dirty="0">
                <a:solidFill>
                  <a:schemeClr val="bg1"/>
                </a:solidFill>
                <a:effectLst/>
                <a:latin typeface="system-ui"/>
                <a:hlinkClick r:id="rId3" tooltip="See footnote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4800" b="0" i="0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4800" b="0" i="0" dirty="0">
                <a:solidFill>
                  <a:schemeClr val="bg1"/>
                </a:solidFill>
                <a:effectLst/>
                <a:latin typeface="system-ui"/>
              </a:rPr>
              <a:t> in the things that have been made. So they are without excuse.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5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2D157-9E50-4B13-867E-EBACA5A8E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392CC-8E5A-45F9-AC96-2D7D6B09D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your initial thoughts after the teaching?</a:t>
            </a:r>
            <a:endParaRPr lang="en-US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agree/disagree? Why or why not?</a:t>
            </a:r>
            <a:endParaRPr lang="en-US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there something that is difficult to understand?</a:t>
            </a:r>
            <a:endParaRPr lang="en-US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questions that you have?</a:t>
            </a:r>
            <a:endParaRPr lang="en-US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4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2D4F814E37D4880A5FC0F16E5B9D5" ma:contentTypeVersion="17" ma:contentTypeDescription="Create a new document." ma:contentTypeScope="" ma:versionID="98388bb6ec2351f45dcf8824a96424b9">
  <xsd:schema xmlns:xsd="http://www.w3.org/2001/XMLSchema" xmlns:xs="http://www.w3.org/2001/XMLSchema" xmlns:p="http://schemas.microsoft.com/office/2006/metadata/properties" xmlns:ns2="663a0835-5bb1-462d-871b-d65bddffffbe" xmlns:ns3="706e7aeb-f9e5-4de6-b2e7-4a7fb595e990" targetNamespace="http://schemas.microsoft.com/office/2006/metadata/properties" ma:root="true" ma:fieldsID="99430395d27353cfbe0a1f86e1b7c8b9" ns2:_="" ns3:_="">
    <xsd:import namespace="663a0835-5bb1-462d-871b-d65bddffffbe"/>
    <xsd:import namespace="706e7aeb-f9e5-4de6-b2e7-4a7fb595e99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3a0835-5bb1-462d-871b-d65bddfff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bf5119b-a425-4bb2-9782-f6d48198f349}" ma:internalName="TaxCatchAll" ma:showField="CatchAllData" ma:web="663a0835-5bb1-462d-871b-d65bddfff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e7aeb-f9e5-4de6-b2e7-4a7fb595e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1cac738-52ea-41c0-8627-34458b1460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3a0835-5bb1-462d-871b-d65bddffffbe" xsi:nil="true"/>
    <lcf76f155ced4ddcb4097134ff3c332f xmlns="706e7aeb-f9e5-4de6-b2e7-4a7fb595e9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279A4D4-4D09-430F-B0C9-0578BBF9C533}"/>
</file>

<file path=customXml/itemProps2.xml><?xml version="1.0" encoding="utf-8"?>
<ds:datastoreItem xmlns:ds="http://schemas.openxmlformats.org/officeDocument/2006/customXml" ds:itemID="{FEE8464F-4D77-4396-9018-EE3AAAB5AB6D}"/>
</file>

<file path=customXml/itemProps3.xml><?xml version="1.0" encoding="utf-8"?>
<ds:datastoreItem xmlns:ds="http://schemas.openxmlformats.org/officeDocument/2006/customXml" ds:itemID="{C2336871-2F38-42D6-A213-10FAA8079446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107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Symbol</vt:lpstr>
      <vt:lpstr>system-ui</vt:lpstr>
      <vt:lpstr>Times New Roman</vt:lpstr>
      <vt:lpstr>Office Theme</vt:lpstr>
      <vt:lpstr>PowerPoint Presentation</vt:lpstr>
      <vt:lpstr>PowerPoint Presentation</vt:lpstr>
      <vt:lpstr>Romans 1:20</vt:lpstr>
      <vt:lpstr>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Mazza</dc:creator>
  <cp:lastModifiedBy>Nick Mazza</cp:lastModifiedBy>
  <cp:revision>1</cp:revision>
  <dcterms:created xsi:type="dcterms:W3CDTF">2021-01-13T22:56:00Z</dcterms:created>
  <dcterms:modified xsi:type="dcterms:W3CDTF">2021-01-13T23:03:17Z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0x01010077A2D4F814E37D4880A5FC0F16E5B9D5</vt:lpwstr>
  </property>
</Properties>
</file>