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8832-783D-49A1-8FAA-A8504BF3D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1CAB9-07B8-47BD-A526-05B96B24F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94AFB-CD9F-45FE-8DE2-32F156FDD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DE72-085D-49CC-8381-2CF77BE68A6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FB11C-9752-4846-98FA-DAE45A340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23956-2ADE-40F8-9C59-3EFC9ACC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80D7-0F87-4C4E-B8D1-A1B76280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6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87E80-E812-46DB-9A1C-A275C6E8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1328C9-04A6-482D-B1AD-28B3A3DFE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C602D-2730-4B6C-A209-613D2F88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DE72-085D-49CC-8381-2CF77BE68A6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2CEC7-69E7-474C-8A41-3A1550846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803F2-4296-44D6-AD1C-51983F106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80D7-0F87-4C4E-B8D1-A1B76280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2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F678D4-61B7-4EFB-BA3D-99C791E6C9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5E7061-247C-4B54-9F6F-0210F3AEC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384BC-BDEF-4308-9485-5709C234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DE72-085D-49CC-8381-2CF77BE68A6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9CB43-6977-4BE5-BA73-301746FC4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116AC-D04C-4D1B-ADF0-8EC1FED43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80D7-0F87-4C4E-B8D1-A1B76280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5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67EE-71CF-49BB-AF2D-D577295D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151C9-0BBC-43F9-ACDB-C89E32BFC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11E8C-6EEF-4AAE-80A8-DBBC92157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DE72-085D-49CC-8381-2CF77BE68A6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A3DF4-8229-494C-B851-1305CFAB7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49F7B-B4E9-45F0-9118-2D0B0BF8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80D7-0F87-4C4E-B8D1-A1B76280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0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BAB47-D7C3-4679-B1A2-AC72E586C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C9734-F59A-48D5-A96B-F2FFFB521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4E4FC-55F0-4880-97AF-C4C850DAC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DE72-085D-49CC-8381-2CF77BE68A6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CF2C7-45F6-4371-B43A-D063FE41C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0FEC1-14FB-40EA-A35F-610E8F68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80D7-0F87-4C4E-B8D1-A1B76280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5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1BB1C-8034-407A-9CF8-CC310A3CF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F2CB7-6A07-4210-ADFA-E211AE9713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ADB84-D83B-4E26-BDEC-E8BA0DC63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05151-69F4-45F9-9250-33BBA40B4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DE72-085D-49CC-8381-2CF77BE68A6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A540D-BDA5-4D1B-BCCB-2A7336D0E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43C94-B19B-4387-9194-98B52C74A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80D7-0F87-4C4E-B8D1-A1B76280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B20E6-25DA-4302-A717-7AEDF83A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4AE74-73A2-40B8-A921-9BF449A03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9A096-4108-45EA-9130-03064B782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EBA3EF-7083-422A-83D5-B1517C27B2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974588-ADB0-4448-B92D-57179BFB2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3855CA-8551-4E04-8562-BECDAEC85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DE72-085D-49CC-8381-2CF77BE68A6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2262B-F2DC-4F60-BE08-E50A78D9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FBEEFA-6F90-4842-B2CB-226E4D0DF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80D7-0F87-4C4E-B8D1-A1B76280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5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0ACCA-D94A-4903-BB55-90B4E743E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375D97-22EE-486F-A762-E271F61CD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DE72-085D-49CC-8381-2CF77BE68A6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57FE2A-610D-4B42-9A62-90AE9786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5AEDD1-9F51-4FA3-A804-5B78B4ED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80D7-0F87-4C4E-B8D1-A1B76280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2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986E98-81EF-42D7-B704-0AB652A6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DE72-085D-49CC-8381-2CF77BE68A6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37FA4-B65D-4613-B177-1491BE7E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C4CC0-80D5-44F9-931C-0BF295955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80D7-0F87-4C4E-B8D1-A1B76280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00643-DAD2-4E4C-9AC5-32031F05E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6A7B2-8FC0-45BE-A872-12BA3A7B3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DC32D-7630-4596-8611-0E6DBA274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FEDDF-E6C8-464B-957E-53DC516E2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DE72-085D-49CC-8381-2CF77BE68A6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5560D-250B-48A5-950E-2E57AD062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73E41-DF6D-40F4-9430-78583C34E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80D7-0F87-4C4E-B8D1-A1B76280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0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72B7F-4577-4C4B-8831-F7E285E31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47277A-8050-4CD0-93CA-8196D00104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ADAC1-2E70-4A58-802D-9B83DDE8D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DDA90-F332-465B-AB9F-5D5841ADB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DE72-085D-49CC-8381-2CF77BE68A6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3F63C-D641-4351-9142-96F8D928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C0A1B-978A-4904-9998-0019F557A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80D7-0F87-4C4E-B8D1-A1B76280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6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CEB957-FDFD-4152-B7E2-197D94D0E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13A1A-EC8E-4D33-94C9-053301228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DC991-2426-4C5A-B8B6-FB97E9D8B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3DE72-085D-49CC-8381-2CF77BE68A6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A48F-FA45-47A8-B398-05DF168F31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CF1AF-1C72-4EFE-ABD9-7BD979F78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E80D7-0F87-4C4E-B8D1-A1B76280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8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18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4D63-B5BB-4542-BD52-F911AE026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Intro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BA72C-1FD1-4A83-92D7-2FC916EE0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Have you ever created something? If so, what was it?</a:t>
            </a:r>
          </a:p>
          <a:p>
            <a:r>
              <a:rPr lang="en-US" sz="5400" dirty="0">
                <a:solidFill>
                  <a:schemeClr val="bg1"/>
                </a:solidFill>
              </a:rPr>
              <a:t>If you haven’t., what is something you would like to create?</a:t>
            </a:r>
          </a:p>
        </p:txBody>
      </p:sp>
    </p:spTree>
    <p:extLst>
      <p:ext uri="{BB962C8B-B14F-4D97-AF65-F5344CB8AC3E}">
        <p14:creationId xmlns:p14="http://schemas.microsoft.com/office/powerpoint/2010/main" val="140220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38FBF-5FA1-4885-8106-5686FF8D2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Teaching verses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2FD6B-A2EA-4D8D-A7A6-5E13D04BA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Physical beings- Gen. 2:7, 18-22</a:t>
            </a:r>
          </a:p>
          <a:p>
            <a:r>
              <a:rPr lang="en-US" sz="5400" dirty="0">
                <a:solidFill>
                  <a:schemeClr val="bg1"/>
                </a:solidFill>
              </a:rPr>
              <a:t>Spiritual being- John 4:24- “</a:t>
            </a:r>
            <a:r>
              <a:rPr lang="en-US" sz="5400" b="0" i="0" dirty="0">
                <a:solidFill>
                  <a:schemeClr val="bg1"/>
                </a:solidFill>
                <a:effectLst/>
                <a:latin typeface="system-ui"/>
              </a:rPr>
              <a:t>God is spirit, and those who worship him must worship in spiri</a:t>
            </a:r>
            <a:r>
              <a:rPr lang="en-US" sz="5000" b="0" i="0" dirty="0">
                <a:solidFill>
                  <a:schemeClr val="bg1"/>
                </a:solidFill>
                <a:effectLst/>
                <a:latin typeface="system-ui"/>
              </a:rPr>
              <a:t>t and truth.”</a:t>
            </a:r>
          </a:p>
          <a:p>
            <a:pPr lvl="1"/>
            <a:r>
              <a:rPr lang="en-US" sz="4600" dirty="0">
                <a:solidFill>
                  <a:schemeClr val="bg1"/>
                </a:solidFill>
                <a:latin typeface="system-ui"/>
              </a:rPr>
              <a:t>Likeness of God = Spirit Beings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243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3E48-FDC1-416A-B554-F0ED19766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36DA7-A51B-4F78-9D84-7D0548393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Something cool or interesting from the teaching? Questions?</a:t>
            </a:r>
          </a:p>
          <a:p>
            <a:r>
              <a:rPr lang="en-US" sz="4000" dirty="0">
                <a:solidFill>
                  <a:schemeClr val="bg1"/>
                </a:solidFill>
              </a:rPr>
              <a:t>With thinking about how all of mankind is made in the image of God, how does this effect how you see people in the world?</a:t>
            </a:r>
          </a:p>
          <a:p>
            <a:r>
              <a:rPr lang="en-US" sz="4000" dirty="0">
                <a:solidFill>
                  <a:schemeClr val="bg1"/>
                </a:solidFill>
              </a:rPr>
              <a:t>What does being made in the image of God reveal about God?</a:t>
            </a:r>
          </a:p>
        </p:txBody>
      </p:sp>
    </p:spTree>
    <p:extLst>
      <p:ext uri="{BB962C8B-B14F-4D97-AF65-F5344CB8AC3E}">
        <p14:creationId xmlns:p14="http://schemas.microsoft.com/office/powerpoint/2010/main" val="214695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39305-53C1-4784-A3C0-27D6273D8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55B15-E585-409E-A36F-7E9BBFCF6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>
                <a:solidFill>
                  <a:schemeClr val="bg1"/>
                </a:solidFill>
              </a:rPr>
              <a:t>Made specifically</a:t>
            </a:r>
          </a:p>
          <a:p>
            <a:r>
              <a:rPr lang="en-US" sz="7200" dirty="0">
                <a:solidFill>
                  <a:schemeClr val="bg1"/>
                </a:solidFill>
              </a:rPr>
              <a:t>Giftings </a:t>
            </a:r>
          </a:p>
          <a:p>
            <a:r>
              <a:rPr lang="en-US" sz="7200" dirty="0">
                <a:solidFill>
                  <a:schemeClr val="bg1"/>
                </a:solidFill>
              </a:rPr>
              <a:t>Value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4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A2D4F814E37D4880A5FC0F16E5B9D5" ma:contentTypeVersion="17" ma:contentTypeDescription="Create a new document." ma:contentTypeScope="" ma:versionID="98388bb6ec2351f45dcf8824a96424b9">
  <xsd:schema xmlns:xsd="http://www.w3.org/2001/XMLSchema" xmlns:xs="http://www.w3.org/2001/XMLSchema" xmlns:p="http://schemas.microsoft.com/office/2006/metadata/properties" xmlns:ns2="663a0835-5bb1-462d-871b-d65bddffffbe" xmlns:ns3="706e7aeb-f9e5-4de6-b2e7-4a7fb595e990" targetNamespace="http://schemas.microsoft.com/office/2006/metadata/properties" ma:root="true" ma:fieldsID="99430395d27353cfbe0a1f86e1b7c8b9" ns2:_="" ns3:_="">
    <xsd:import namespace="663a0835-5bb1-462d-871b-d65bddffffbe"/>
    <xsd:import namespace="706e7aeb-f9e5-4de6-b2e7-4a7fb595e99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3a0835-5bb1-462d-871b-d65bddffff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bf5119b-a425-4bb2-9782-f6d48198f349}" ma:internalName="TaxCatchAll" ma:showField="CatchAllData" ma:web="663a0835-5bb1-462d-871b-d65bddfff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6e7aeb-f9e5-4de6-b2e7-4a7fb595e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1cac738-52ea-41c0-8627-34458b1460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3a0835-5bb1-462d-871b-d65bddffffbe" xsi:nil="true"/>
    <lcf76f155ced4ddcb4097134ff3c332f xmlns="706e7aeb-f9e5-4de6-b2e7-4a7fb595e9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39719AA-DB56-4B9D-922A-C7ADA4019FFD}"/>
</file>

<file path=customXml/itemProps2.xml><?xml version="1.0" encoding="utf-8"?>
<ds:datastoreItem xmlns:ds="http://schemas.openxmlformats.org/officeDocument/2006/customXml" ds:itemID="{FF1F0A56-2C27-42DF-BA02-1C0CF9E01A33}"/>
</file>

<file path=customXml/itemProps3.xml><?xml version="1.0" encoding="utf-8"?>
<ds:datastoreItem xmlns:ds="http://schemas.openxmlformats.org/officeDocument/2006/customXml" ds:itemID="{0ECC9F64-0FA9-4A5D-B648-42C9150F324C}"/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121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system-ui</vt:lpstr>
      <vt:lpstr>Office Theme</vt:lpstr>
      <vt:lpstr>PowerPoint Presentation</vt:lpstr>
      <vt:lpstr>Intro Question</vt:lpstr>
      <vt:lpstr>Teaching verses</vt:lpstr>
      <vt:lpstr>Discussion Questions</vt:lpstr>
      <vt:lpstr>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Mazza</dc:creator>
  <cp:lastModifiedBy>Nick Mazza</cp:lastModifiedBy>
  <cp:revision>7</cp:revision>
  <dcterms:created xsi:type="dcterms:W3CDTF">2021-01-20T15:27:02Z</dcterms:created>
  <dcterms:modified xsi:type="dcterms:W3CDTF">2021-01-20T21:23:54Z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0x01010077A2D4F814E37D4880A5FC0F16E5B9D5</vt:lpwstr>
  </property>
</Properties>
</file>