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9" autoAdjust="0"/>
    <p:restoredTop sz="94660"/>
  </p:normalViewPr>
  <p:slideViewPr>
    <p:cSldViewPr snapToGrid="0">
      <p:cViewPr varScale="1">
        <p:scale>
          <a:sx n="46" d="100"/>
          <a:sy n="46" d="100"/>
        </p:scale>
        <p:origin x="48"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D2A93-3E13-442B-A99B-D09615F134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593084-B5CF-4C3C-840F-B232842673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7739C4-11CA-4E8E-B913-BB9021B84533}"/>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5" name="Footer Placeholder 4">
            <a:extLst>
              <a:ext uri="{FF2B5EF4-FFF2-40B4-BE49-F238E27FC236}">
                <a16:creationId xmlns:a16="http://schemas.microsoft.com/office/drawing/2014/main" id="{04785424-E349-463E-98B4-5162E66A2E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81B3FF-C29D-47F0-9AE4-3B858DED7632}"/>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1653418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E598-4839-4D06-8356-055B2D5C88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D9ECC6-44F5-4CAC-A1FC-89E318E6A9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276A40-39D8-458A-B122-1C85C077742C}"/>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5" name="Footer Placeholder 4">
            <a:extLst>
              <a:ext uri="{FF2B5EF4-FFF2-40B4-BE49-F238E27FC236}">
                <a16:creationId xmlns:a16="http://schemas.microsoft.com/office/drawing/2014/main" id="{E8F320F5-515E-4096-8CF1-CDD5BE1156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A75B0E-C64C-4652-A8E4-E4C609F554E5}"/>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624187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F8DB05-764D-4A06-B70E-E90DB2260A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AB81F0-8043-4D11-82ED-CF864EFE60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21026-4941-44F6-9720-805E54A8FE2F}"/>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5" name="Footer Placeholder 4">
            <a:extLst>
              <a:ext uri="{FF2B5EF4-FFF2-40B4-BE49-F238E27FC236}">
                <a16:creationId xmlns:a16="http://schemas.microsoft.com/office/drawing/2014/main" id="{FAC00072-F997-45DB-81AE-4F13E1EA2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2454C5-1CD9-4C6E-B305-9F75BFD674EF}"/>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3825063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FB0AA-B33A-405C-A340-A5BA3485AC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52A3D1-995B-4941-8429-0E3F85C910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5B733-EEDE-46FC-A230-29B60DACD3AB}"/>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5" name="Footer Placeholder 4">
            <a:extLst>
              <a:ext uri="{FF2B5EF4-FFF2-40B4-BE49-F238E27FC236}">
                <a16:creationId xmlns:a16="http://schemas.microsoft.com/office/drawing/2014/main" id="{04EE8B15-10B7-4669-A4A9-B04A573014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C44107-1084-4C69-B746-F010EC220BFB}"/>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329141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CF0FD-992B-4690-9169-80BC77F8FB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D71C75-0CCA-4733-ADEA-BB13FCA7D5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95EDB6-A19F-4D34-8057-B353C336EACE}"/>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5" name="Footer Placeholder 4">
            <a:extLst>
              <a:ext uri="{FF2B5EF4-FFF2-40B4-BE49-F238E27FC236}">
                <a16:creationId xmlns:a16="http://schemas.microsoft.com/office/drawing/2014/main" id="{C42EB218-381D-45F6-B131-26B8A7DC73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74164A-DBCD-4A0F-8BC7-28034CE340DC}"/>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2756404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73AD-AD9D-4600-8051-D6ED3C43D4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D3A22C-0003-4EE1-8F7C-B4A9CEADCC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409E9E-8CDC-4DCF-9D50-01282FDDEC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4806B9-43F3-49D6-80B9-3FC2505456E9}"/>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6" name="Footer Placeholder 5">
            <a:extLst>
              <a:ext uri="{FF2B5EF4-FFF2-40B4-BE49-F238E27FC236}">
                <a16:creationId xmlns:a16="http://schemas.microsoft.com/office/drawing/2014/main" id="{8A1DD952-4961-4DFD-AC85-555DA94BD9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5B18C1-871A-431F-B6AB-0D6D4FF2A531}"/>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1210907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A211-C7DE-4A5F-A639-C1B897B6BA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27BDFD-338D-4B69-9110-F804B562D7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1A3F3F-F0F4-466E-AC5D-EDB2CD6B3B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435942-E7CE-42F4-BF32-46995C420F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0F36B7-56C3-4976-BDE8-AD35DB0F4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D3E27E-D860-4BDD-A8D8-A0698BB5B16C}"/>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8" name="Footer Placeholder 7">
            <a:extLst>
              <a:ext uri="{FF2B5EF4-FFF2-40B4-BE49-F238E27FC236}">
                <a16:creationId xmlns:a16="http://schemas.microsoft.com/office/drawing/2014/main" id="{47DAE770-3DB9-4D2E-9500-693A92D541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8DB623-AAF2-465E-8F67-085199BD5CD3}"/>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3147433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65208-3416-4EB4-92A9-12E1A9AC63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0858AC-D490-4D22-8626-042FD1CE883C}"/>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4" name="Footer Placeholder 3">
            <a:extLst>
              <a:ext uri="{FF2B5EF4-FFF2-40B4-BE49-F238E27FC236}">
                <a16:creationId xmlns:a16="http://schemas.microsoft.com/office/drawing/2014/main" id="{7EBD843D-A7B0-4799-895E-F4149B3092F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620804-2B3F-4839-855B-82C3E51B6784}"/>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3191237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BF7342-A7BD-4EEE-89D3-6D8732229CF6}"/>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3" name="Footer Placeholder 2">
            <a:extLst>
              <a:ext uri="{FF2B5EF4-FFF2-40B4-BE49-F238E27FC236}">
                <a16:creationId xmlns:a16="http://schemas.microsoft.com/office/drawing/2014/main" id="{251FAFA4-1A7F-4E58-920A-C702E6517B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5B7663-EC34-4A6C-8F54-D68B8E0F6420}"/>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49540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2A046-D022-4F57-96B9-9894F3ADC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A74DD5-1C88-450D-BCFE-D16EF58C94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E019FE-50D3-413A-BC71-32B802D738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673E13-9640-4BD4-9534-BCF658723E62}"/>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6" name="Footer Placeholder 5">
            <a:extLst>
              <a:ext uri="{FF2B5EF4-FFF2-40B4-BE49-F238E27FC236}">
                <a16:creationId xmlns:a16="http://schemas.microsoft.com/office/drawing/2014/main" id="{CD58E502-C1C4-4336-9AD7-45088A83F3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276217-AF16-4E9E-9E36-954A1E070EF0}"/>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167104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6A1B1-C892-48F2-B347-5D6D7C83C0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6EC1BE-A892-40E3-87D5-EC2C0ABD7A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2A3A79-3BE7-4311-8C02-D0656CE3F5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043D93-1787-49DA-A43C-316568306173}"/>
              </a:ext>
            </a:extLst>
          </p:cNvPr>
          <p:cNvSpPr>
            <a:spLocks noGrp="1"/>
          </p:cNvSpPr>
          <p:nvPr>
            <p:ph type="dt" sz="half" idx="10"/>
          </p:nvPr>
        </p:nvSpPr>
        <p:spPr/>
        <p:txBody>
          <a:bodyPr/>
          <a:lstStyle/>
          <a:p>
            <a:fld id="{80CBEC37-30D5-4F4F-9F10-9DC165020C18}" type="datetimeFigureOut">
              <a:rPr lang="en-US" smtClean="0"/>
              <a:t>1/27/2021</a:t>
            </a:fld>
            <a:endParaRPr lang="en-US"/>
          </a:p>
        </p:txBody>
      </p:sp>
      <p:sp>
        <p:nvSpPr>
          <p:cNvPr id="6" name="Footer Placeholder 5">
            <a:extLst>
              <a:ext uri="{FF2B5EF4-FFF2-40B4-BE49-F238E27FC236}">
                <a16:creationId xmlns:a16="http://schemas.microsoft.com/office/drawing/2014/main" id="{EE42F6BC-E5BE-426C-B155-7885C87F58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07AE4C-B1C0-4F5B-A7AA-4317F04F5EFF}"/>
              </a:ext>
            </a:extLst>
          </p:cNvPr>
          <p:cNvSpPr>
            <a:spLocks noGrp="1"/>
          </p:cNvSpPr>
          <p:nvPr>
            <p:ph type="sldNum" sz="quarter" idx="12"/>
          </p:nvPr>
        </p:nvSpPr>
        <p:spPr/>
        <p:txBody>
          <a:bodyPr/>
          <a:lstStyle/>
          <a:p>
            <a:fld id="{77971BAE-4A79-45DA-88A5-6C71AD5DFD58}" type="slidenum">
              <a:rPr lang="en-US" smtClean="0"/>
              <a:t>‹#›</a:t>
            </a:fld>
            <a:endParaRPr lang="en-US"/>
          </a:p>
        </p:txBody>
      </p:sp>
    </p:spTree>
    <p:extLst>
      <p:ext uri="{BB962C8B-B14F-4D97-AF65-F5344CB8AC3E}">
        <p14:creationId xmlns:p14="http://schemas.microsoft.com/office/powerpoint/2010/main" val="236264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EDA6CC-B941-4A73-8276-2430F94A83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ED907EA-2B68-4807-8511-DD7CFF531A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22BED0-4355-4D3F-A1BF-B1666871DD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BEC37-30D5-4F4F-9F10-9DC165020C18}" type="datetimeFigureOut">
              <a:rPr lang="en-US" smtClean="0"/>
              <a:t>1/27/2021</a:t>
            </a:fld>
            <a:endParaRPr lang="en-US"/>
          </a:p>
        </p:txBody>
      </p:sp>
      <p:sp>
        <p:nvSpPr>
          <p:cNvPr id="5" name="Footer Placeholder 4">
            <a:extLst>
              <a:ext uri="{FF2B5EF4-FFF2-40B4-BE49-F238E27FC236}">
                <a16:creationId xmlns:a16="http://schemas.microsoft.com/office/drawing/2014/main" id="{E15FC8F1-F8A6-40CC-936E-60D0805074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DBB0E1-2494-41B0-9640-DA96806F0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71BAE-4A79-45DA-88A5-6C71AD5DFD58}" type="slidenum">
              <a:rPr lang="en-US" smtClean="0"/>
              <a:t>‹#›</a:t>
            </a:fld>
            <a:endParaRPr lang="en-US"/>
          </a:p>
        </p:txBody>
      </p:sp>
    </p:spTree>
    <p:extLst>
      <p:ext uri="{BB962C8B-B14F-4D97-AF65-F5344CB8AC3E}">
        <p14:creationId xmlns:p14="http://schemas.microsoft.com/office/powerpoint/2010/main" val="2086919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iblegateway.com/passage/?search=Ephesians%202&amp;version=ESV#fen-ESV-29216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2508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2338E-0017-41AE-9008-E43A0B70068E}"/>
              </a:ext>
            </a:extLst>
          </p:cNvPr>
          <p:cNvSpPr>
            <a:spLocks noGrp="1"/>
          </p:cNvSpPr>
          <p:nvPr>
            <p:ph type="title"/>
          </p:nvPr>
        </p:nvSpPr>
        <p:spPr/>
        <p:txBody>
          <a:bodyPr>
            <a:normAutofit/>
          </a:bodyPr>
          <a:lstStyle/>
          <a:p>
            <a:r>
              <a:rPr lang="en-US" sz="6600" dirty="0">
                <a:solidFill>
                  <a:schemeClr val="bg1"/>
                </a:solidFill>
              </a:rPr>
              <a:t>Intro Question</a:t>
            </a:r>
          </a:p>
        </p:txBody>
      </p:sp>
      <p:sp>
        <p:nvSpPr>
          <p:cNvPr id="3" name="Content Placeholder 2">
            <a:extLst>
              <a:ext uri="{FF2B5EF4-FFF2-40B4-BE49-F238E27FC236}">
                <a16:creationId xmlns:a16="http://schemas.microsoft.com/office/drawing/2014/main" id="{8A14F3C1-F7C6-4DB2-8BE3-0F2F57CCD160}"/>
              </a:ext>
            </a:extLst>
          </p:cNvPr>
          <p:cNvSpPr>
            <a:spLocks noGrp="1"/>
          </p:cNvSpPr>
          <p:nvPr>
            <p:ph idx="1"/>
          </p:nvPr>
        </p:nvSpPr>
        <p:spPr/>
        <p:txBody>
          <a:bodyPr>
            <a:normAutofit/>
          </a:bodyPr>
          <a:lstStyle/>
          <a:p>
            <a:r>
              <a:rPr lang="en-US" sz="5400" dirty="0">
                <a:solidFill>
                  <a:schemeClr val="bg1"/>
                </a:solidFill>
              </a:rPr>
              <a:t>What is a childhood toy or item you used to always play with? Or, what is something you always used to do, but no longer do?</a:t>
            </a:r>
          </a:p>
        </p:txBody>
      </p:sp>
    </p:spTree>
    <p:extLst>
      <p:ext uri="{BB962C8B-B14F-4D97-AF65-F5344CB8AC3E}">
        <p14:creationId xmlns:p14="http://schemas.microsoft.com/office/powerpoint/2010/main" val="370895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A3BA4-BEE9-4E01-B016-222F6CB42381}"/>
              </a:ext>
            </a:extLst>
          </p:cNvPr>
          <p:cNvSpPr>
            <a:spLocks noGrp="1"/>
          </p:cNvSpPr>
          <p:nvPr>
            <p:ph type="title"/>
          </p:nvPr>
        </p:nvSpPr>
        <p:spPr/>
        <p:txBody>
          <a:bodyPr>
            <a:noAutofit/>
          </a:bodyPr>
          <a:lstStyle/>
          <a:p>
            <a:r>
              <a:rPr lang="en-US" sz="5400" dirty="0">
                <a:solidFill>
                  <a:schemeClr val="bg1"/>
                </a:solidFill>
              </a:rPr>
              <a:t>Go back and read Gen. 2:16-17, and then read Gen. 3:3-5.</a:t>
            </a:r>
          </a:p>
        </p:txBody>
      </p:sp>
      <p:sp>
        <p:nvSpPr>
          <p:cNvPr id="3" name="Content Placeholder 2">
            <a:extLst>
              <a:ext uri="{FF2B5EF4-FFF2-40B4-BE49-F238E27FC236}">
                <a16:creationId xmlns:a16="http://schemas.microsoft.com/office/drawing/2014/main" id="{441D462B-5477-40ED-BE8E-214DD4BE3E55}"/>
              </a:ext>
            </a:extLst>
          </p:cNvPr>
          <p:cNvSpPr>
            <a:spLocks noGrp="1"/>
          </p:cNvSpPr>
          <p:nvPr>
            <p:ph idx="1"/>
          </p:nvPr>
        </p:nvSpPr>
        <p:spPr/>
        <p:txBody>
          <a:bodyPr>
            <a:normAutofit/>
          </a:bodyPr>
          <a:lstStyle/>
          <a:p>
            <a:r>
              <a:rPr lang="en-US" sz="4400" dirty="0">
                <a:solidFill>
                  <a:schemeClr val="bg1"/>
                </a:solidFill>
              </a:rPr>
              <a:t>Did Adam and Eve really die when they ate of the fruit? Who was the honest side in this situation: God or the serpent? </a:t>
            </a:r>
          </a:p>
          <a:p>
            <a:endParaRPr lang="en-US" sz="4400" dirty="0">
              <a:solidFill>
                <a:schemeClr val="bg1"/>
              </a:solidFill>
            </a:endParaRPr>
          </a:p>
          <a:p>
            <a:r>
              <a:rPr lang="en-US" sz="4400" dirty="0">
                <a:solidFill>
                  <a:schemeClr val="bg1"/>
                </a:solidFill>
              </a:rPr>
              <a:t>Though they may not have died physically, did they die another way?</a:t>
            </a:r>
          </a:p>
        </p:txBody>
      </p:sp>
    </p:spTree>
    <p:extLst>
      <p:ext uri="{BB962C8B-B14F-4D97-AF65-F5344CB8AC3E}">
        <p14:creationId xmlns:p14="http://schemas.microsoft.com/office/powerpoint/2010/main" val="3751670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A4825-7C98-416E-BDDB-8CD0A23EDF3A}"/>
              </a:ext>
            </a:extLst>
          </p:cNvPr>
          <p:cNvSpPr>
            <a:spLocks noGrp="1"/>
          </p:cNvSpPr>
          <p:nvPr>
            <p:ph type="title"/>
          </p:nvPr>
        </p:nvSpPr>
        <p:spPr/>
        <p:txBody>
          <a:bodyPr>
            <a:normAutofit/>
          </a:bodyPr>
          <a:lstStyle/>
          <a:p>
            <a:r>
              <a:rPr lang="en-US" sz="5400" dirty="0">
                <a:solidFill>
                  <a:schemeClr val="bg1"/>
                </a:solidFill>
              </a:rPr>
              <a:t>Ephesians 2:1-3</a:t>
            </a:r>
          </a:p>
        </p:txBody>
      </p:sp>
      <p:sp>
        <p:nvSpPr>
          <p:cNvPr id="3" name="Content Placeholder 2">
            <a:extLst>
              <a:ext uri="{FF2B5EF4-FFF2-40B4-BE49-F238E27FC236}">
                <a16:creationId xmlns:a16="http://schemas.microsoft.com/office/drawing/2014/main" id="{DADC86CD-D16F-42B8-8F36-7BD2182499E4}"/>
              </a:ext>
            </a:extLst>
          </p:cNvPr>
          <p:cNvSpPr>
            <a:spLocks noGrp="1"/>
          </p:cNvSpPr>
          <p:nvPr>
            <p:ph idx="1"/>
          </p:nvPr>
        </p:nvSpPr>
        <p:spPr/>
        <p:txBody>
          <a:bodyPr>
            <a:normAutofit/>
          </a:bodyPr>
          <a:lstStyle/>
          <a:p>
            <a:r>
              <a:rPr lang="en-US" sz="3600" b="0" i="0" dirty="0">
                <a:solidFill>
                  <a:schemeClr val="bg1"/>
                </a:solidFill>
                <a:effectLst/>
                <a:latin typeface="system-ui"/>
              </a:rPr>
              <a:t>And you were dead in the trespasses and sins </a:t>
            </a:r>
            <a:r>
              <a:rPr lang="en-US" sz="3600" b="1" i="0" baseline="30000" dirty="0">
                <a:solidFill>
                  <a:schemeClr val="bg1"/>
                </a:solidFill>
                <a:effectLst/>
                <a:latin typeface="system-ui"/>
              </a:rPr>
              <a:t>2 </a:t>
            </a:r>
            <a:r>
              <a:rPr lang="en-US" sz="3600" b="0" i="0" dirty="0">
                <a:solidFill>
                  <a:schemeClr val="bg1"/>
                </a:solidFill>
                <a:effectLst/>
                <a:latin typeface="system-ui"/>
              </a:rPr>
              <a:t>in which you once walked, following the course of this world, following the prince of the power of the air, the spirit that is now at work in the sons of disobedience— </a:t>
            </a:r>
            <a:r>
              <a:rPr lang="en-US" sz="3600" b="1" i="0" baseline="30000" dirty="0">
                <a:solidFill>
                  <a:schemeClr val="bg1"/>
                </a:solidFill>
                <a:effectLst/>
                <a:latin typeface="system-ui"/>
              </a:rPr>
              <a:t>3 </a:t>
            </a:r>
            <a:r>
              <a:rPr lang="en-US" sz="3600" b="0" i="0" dirty="0">
                <a:solidFill>
                  <a:schemeClr val="bg1"/>
                </a:solidFill>
                <a:effectLst/>
                <a:latin typeface="system-ui"/>
              </a:rPr>
              <a:t>among whom we all once lived in the passions of our flesh, carrying out the desires of the body</a:t>
            </a:r>
            <a:r>
              <a:rPr lang="en-US" sz="3600" b="0" i="0" baseline="30000" dirty="0">
                <a:solidFill>
                  <a:schemeClr val="bg1"/>
                </a:solidFill>
                <a:effectLst/>
                <a:latin typeface="system-ui"/>
              </a:rPr>
              <a:t>[</a:t>
            </a:r>
            <a:r>
              <a:rPr lang="en-US" sz="3600" b="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3600" b="0" i="0" baseline="30000" dirty="0">
                <a:solidFill>
                  <a:schemeClr val="bg1"/>
                </a:solidFill>
                <a:effectLst/>
                <a:latin typeface="system-ui"/>
              </a:rPr>
              <a:t>]</a:t>
            </a:r>
            <a:r>
              <a:rPr lang="en-US" sz="3600" b="0" i="0" dirty="0">
                <a:solidFill>
                  <a:schemeClr val="bg1"/>
                </a:solidFill>
                <a:effectLst/>
                <a:latin typeface="system-ui"/>
              </a:rPr>
              <a:t> and the mind, and were by nature children of wrath, like the rest of mankind.</a:t>
            </a:r>
            <a:endParaRPr lang="en-US" sz="3600" dirty="0">
              <a:solidFill>
                <a:schemeClr val="bg1"/>
              </a:solidFill>
            </a:endParaRPr>
          </a:p>
        </p:txBody>
      </p:sp>
    </p:spTree>
    <p:extLst>
      <p:ext uri="{BB962C8B-B14F-4D97-AF65-F5344CB8AC3E}">
        <p14:creationId xmlns:p14="http://schemas.microsoft.com/office/powerpoint/2010/main" val="960277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FA29D-6E36-4E7F-9757-811F5F7E8969}"/>
              </a:ext>
            </a:extLst>
          </p:cNvPr>
          <p:cNvSpPr>
            <a:spLocks noGrp="1"/>
          </p:cNvSpPr>
          <p:nvPr>
            <p:ph type="title"/>
          </p:nvPr>
        </p:nvSpPr>
        <p:spPr/>
        <p:txBody>
          <a:bodyPr>
            <a:normAutofit/>
          </a:bodyPr>
          <a:lstStyle/>
          <a:p>
            <a:r>
              <a:rPr lang="en-US" dirty="0">
                <a:solidFill>
                  <a:schemeClr val="bg1"/>
                </a:solidFill>
              </a:rPr>
              <a:t>Read Genesis </a:t>
            </a:r>
            <a:r>
              <a:rPr lang="en-US" dirty="0">
                <a:solidFill>
                  <a:schemeClr val="bg1"/>
                </a:solidFill>
                <a:effectLst/>
                <a:ea typeface="Calibri" panose="020F0502020204030204" pitchFamily="34" charset="0"/>
              </a:rPr>
              <a:t>Gen. 1:28-31 and then read Gen. 3:10 and 11</a:t>
            </a:r>
            <a:endParaRPr lang="en-US" dirty="0">
              <a:solidFill>
                <a:schemeClr val="bg1"/>
              </a:solidFill>
            </a:endParaRPr>
          </a:p>
        </p:txBody>
      </p:sp>
      <p:sp>
        <p:nvSpPr>
          <p:cNvPr id="3" name="Content Placeholder 2">
            <a:extLst>
              <a:ext uri="{FF2B5EF4-FFF2-40B4-BE49-F238E27FC236}">
                <a16:creationId xmlns:a16="http://schemas.microsoft.com/office/drawing/2014/main" id="{D896D7A2-D1E7-46BF-9D0C-1984EA60AF7B}"/>
              </a:ext>
            </a:extLst>
          </p:cNvPr>
          <p:cNvSpPr>
            <a:spLocks noGrp="1"/>
          </p:cNvSpPr>
          <p:nvPr>
            <p:ph idx="1"/>
          </p:nvPr>
        </p:nvSpPr>
        <p:spPr/>
        <p:txBody>
          <a:bodyPr/>
          <a:lstStyle/>
          <a:p>
            <a:r>
              <a:rPr lang="en-US" sz="5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See how God talks to man in both situations. Contrast these two interactions. Why was there a difference? What happened?</a:t>
            </a:r>
          </a:p>
          <a:p>
            <a:r>
              <a:rPr lang="en-US" sz="5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What does this mean for us today?</a:t>
            </a:r>
            <a:endParaRPr lang="en-US" sz="5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32920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1B9C3-7DE3-4031-A792-C3480BC5A4C3}"/>
              </a:ext>
            </a:extLst>
          </p:cNvPr>
          <p:cNvSpPr>
            <a:spLocks noGrp="1"/>
          </p:cNvSpPr>
          <p:nvPr>
            <p:ph type="title"/>
          </p:nvPr>
        </p:nvSpPr>
        <p:spPr/>
        <p:txBody>
          <a:bodyPr>
            <a:normAutofit/>
          </a:bodyPr>
          <a:lstStyle/>
          <a:p>
            <a:r>
              <a:rPr lang="en-US" sz="6000" dirty="0">
                <a:solidFill>
                  <a:schemeClr val="bg1"/>
                </a:solidFill>
              </a:rPr>
              <a:t>Takeaway</a:t>
            </a:r>
          </a:p>
        </p:txBody>
      </p:sp>
      <p:sp>
        <p:nvSpPr>
          <p:cNvPr id="3" name="Content Placeholder 2">
            <a:extLst>
              <a:ext uri="{FF2B5EF4-FFF2-40B4-BE49-F238E27FC236}">
                <a16:creationId xmlns:a16="http://schemas.microsoft.com/office/drawing/2014/main" id="{AA1DACDB-F3BF-4C1C-8B21-24944603D327}"/>
              </a:ext>
            </a:extLst>
          </p:cNvPr>
          <p:cNvSpPr>
            <a:spLocks noGrp="1"/>
          </p:cNvSpPr>
          <p:nvPr>
            <p:ph idx="1"/>
          </p:nvPr>
        </p:nvSpPr>
        <p:spPr/>
        <p:txBody>
          <a:bodyPr>
            <a:normAutofit lnSpcReduction="10000"/>
          </a:bodyPr>
          <a:lstStyle/>
          <a:p>
            <a:r>
              <a:rPr lang="en-US" sz="6000" dirty="0">
                <a:solidFill>
                  <a:schemeClr val="bg1"/>
                </a:solidFill>
              </a:rPr>
              <a:t>We are spiritually dead people, and this makes us separated from a Holy God</a:t>
            </a:r>
          </a:p>
          <a:p>
            <a:endParaRPr lang="en-US" sz="6000" dirty="0">
              <a:solidFill>
                <a:schemeClr val="bg1"/>
              </a:solidFill>
            </a:endParaRPr>
          </a:p>
          <a:p>
            <a:r>
              <a:rPr lang="en-US" sz="6000" dirty="0">
                <a:solidFill>
                  <a:schemeClr val="bg1"/>
                </a:solidFill>
              </a:rPr>
              <a:t>Eph 2:4-10</a:t>
            </a:r>
          </a:p>
        </p:txBody>
      </p:sp>
    </p:spTree>
    <p:extLst>
      <p:ext uri="{BB962C8B-B14F-4D97-AF65-F5344CB8AC3E}">
        <p14:creationId xmlns:p14="http://schemas.microsoft.com/office/powerpoint/2010/main" val="2916142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A2D4F814E37D4880A5FC0F16E5B9D5" ma:contentTypeVersion="17" ma:contentTypeDescription="Create a new document." ma:contentTypeScope="" ma:versionID="98388bb6ec2351f45dcf8824a96424b9">
  <xsd:schema xmlns:xsd="http://www.w3.org/2001/XMLSchema" xmlns:xs="http://www.w3.org/2001/XMLSchema" xmlns:p="http://schemas.microsoft.com/office/2006/metadata/properties" xmlns:ns2="663a0835-5bb1-462d-871b-d65bddffffbe" xmlns:ns3="706e7aeb-f9e5-4de6-b2e7-4a7fb595e990" targetNamespace="http://schemas.microsoft.com/office/2006/metadata/properties" ma:root="true" ma:fieldsID="99430395d27353cfbe0a1f86e1b7c8b9" ns2:_="" ns3:_="">
    <xsd:import namespace="663a0835-5bb1-462d-871b-d65bddffffbe"/>
    <xsd:import namespace="706e7aeb-f9e5-4de6-b2e7-4a7fb595e99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3a0835-5bb1-462d-871b-d65bddffffb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bf5119b-a425-4bb2-9782-f6d48198f349}" ma:internalName="TaxCatchAll" ma:showField="CatchAllData" ma:web="663a0835-5bb1-462d-871b-d65bddffffb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06e7aeb-f9e5-4de6-b2e7-4a7fb595e99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1cac738-52ea-41c0-8627-34458b14603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63a0835-5bb1-462d-871b-d65bddffffbe" xsi:nil="true"/>
    <lcf76f155ced4ddcb4097134ff3c332f xmlns="706e7aeb-f9e5-4de6-b2e7-4a7fb595e9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0B15EF8-B2CC-4E3C-AE23-AA0D030ED816}"/>
</file>

<file path=customXml/itemProps2.xml><?xml version="1.0" encoding="utf-8"?>
<ds:datastoreItem xmlns:ds="http://schemas.openxmlformats.org/officeDocument/2006/customXml" ds:itemID="{602FBAA6-C1CC-49A5-A351-7C5AD0D9EE56}"/>
</file>

<file path=customXml/itemProps3.xml><?xml version="1.0" encoding="utf-8"?>
<ds:datastoreItem xmlns:ds="http://schemas.openxmlformats.org/officeDocument/2006/customXml" ds:itemID="{D0BF4B76-771B-4AE6-ABFA-6176AFA86746}"/>
</file>

<file path=docProps/app.xml><?xml version="1.0" encoding="utf-8"?>
<Properties xmlns="http://schemas.openxmlformats.org/officeDocument/2006/extended-properties" xmlns:vt="http://schemas.openxmlformats.org/officeDocument/2006/docPropsVTypes">
  <TotalTime>364</TotalTime>
  <Words>241</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system-ui</vt:lpstr>
      <vt:lpstr>Times New Roman</vt:lpstr>
      <vt:lpstr>Office Theme</vt:lpstr>
      <vt:lpstr>PowerPoint Presentation</vt:lpstr>
      <vt:lpstr>Intro Question</vt:lpstr>
      <vt:lpstr>Go back and read Gen. 2:16-17, and then read Gen. 3:3-5.</vt:lpstr>
      <vt:lpstr>Ephesians 2:1-3</vt:lpstr>
      <vt:lpstr>Read Genesis Gen. 1:28-31 and then read Gen. 3:10 and 11</vt:lpstr>
      <vt:lpstr>Takeaway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Mazza</dc:creator>
  <cp:lastModifiedBy>Nick Mazza</cp:lastModifiedBy>
  <cp:revision>5</cp:revision>
  <dcterms:created xsi:type="dcterms:W3CDTF">2021-01-27T15:45:02Z</dcterms:created>
  <dcterms:modified xsi:type="dcterms:W3CDTF">2021-01-27T21:49:07Z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0x01010077A2D4F814E37D4880A5FC0F16E5B9D5</vt:lpwstr>
  </property>
</Properties>
</file>