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9" d="100"/>
          <a:sy n="49" d="100"/>
        </p:scale>
        <p:origin x="67" y="8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A600-0B79-4C5E-A64B-80DD47577B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FAB8F9-E4E0-4A7A-9778-D29392E098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6A5239-7BC2-4FCF-9F03-027B0CBB900C}"/>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5" name="Footer Placeholder 4">
            <a:extLst>
              <a:ext uri="{FF2B5EF4-FFF2-40B4-BE49-F238E27FC236}">
                <a16:creationId xmlns:a16="http://schemas.microsoft.com/office/drawing/2014/main" id="{A0FD0677-9AAC-43B2-A6AD-DB36B9B7A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58071-8D1A-4800-A20F-327215D3DBB9}"/>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178985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47094-8D23-481B-A197-5004970006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4FF240-A3FC-4E2C-A780-567582E97F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3A9AB-723F-4E72-AA00-F76F1FA341FE}"/>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5" name="Footer Placeholder 4">
            <a:extLst>
              <a:ext uri="{FF2B5EF4-FFF2-40B4-BE49-F238E27FC236}">
                <a16:creationId xmlns:a16="http://schemas.microsoft.com/office/drawing/2014/main" id="{F598343E-D82A-4063-BC4C-4764139F5B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B39F7D-C8F4-4FC9-9D59-B85603C0A102}"/>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478266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03148C-566D-46AB-B655-66E2348E7C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C0BF8-A00C-4397-8D31-26C01737DB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C712B-A5A8-45B6-9EAD-6FF413A80846}"/>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5" name="Footer Placeholder 4">
            <a:extLst>
              <a:ext uri="{FF2B5EF4-FFF2-40B4-BE49-F238E27FC236}">
                <a16:creationId xmlns:a16="http://schemas.microsoft.com/office/drawing/2014/main" id="{30424C10-36E7-4311-B533-4B3FFACB0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1FA70-0E02-47AA-8ACE-E8B7EF955E5A}"/>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398368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FCB6-57EF-4296-9C32-998829A3B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8B142B-9BE9-4C72-972F-F1890ED902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CA01C-AA79-4E98-9A44-123AD0D300A2}"/>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5" name="Footer Placeholder 4">
            <a:extLst>
              <a:ext uri="{FF2B5EF4-FFF2-40B4-BE49-F238E27FC236}">
                <a16:creationId xmlns:a16="http://schemas.microsoft.com/office/drawing/2014/main" id="{58CDECEF-29DA-407E-BF9F-37FE1472A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6FAD0-E7F8-4897-95D7-B4C569A41C31}"/>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55463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6C8BE-B08B-4570-AA0D-6DE0652AE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D3B6FD-C467-488E-AD4E-C85E63BC42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F94C66-21A4-4982-A658-252E9B183298}"/>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5" name="Footer Placeholder 4">
            <a:extLst>
              <a:ext uri="{FF2B5EF4-FFF2-40B4-BE49-F238E27FC236}">
                <a16:creationId xmlns:a16="http://schemas.microsoft.com/office/drawing/2014/main" id="{0004261F-0D4B-4278-BFA6-3F8432DA2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C80B4-9FDC-449E-8CC4-336A08EA491E}"/>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249880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959D-8762-4EDE-BF0E-353B630E2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D070D7-4241-4DDD-AEEB-09A5C32821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371DF0-497E-4298-AA47-80895A3CBC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2C701A-FF7A-4BA4-9628-3FB6AA8D2F5A}"/>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6" name="Footer Placeholder 5">
            <a:extLst>
              <a:ext uri="{FF2B5EF4-FFF2-40B4-BE49-F238E27FC236}">
                <a16:creationId xmlns:a16="http://schemas.microsoft.com/office/drawing/2014/main" id="{CA64A5EE-0EE6-4BC7-9925-41361D7DEC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FDBC02-9F08-445D-A695-3416BDD6DA6B}"/>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191427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C83A-1908-4995-BD7E-9F6BC81F69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E5A98C-0192-4E51-9465-CFB2C0CC2A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2E0CC2-A483-4047-A1C9-C38EDAB7E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DE6C2E-82F3-43A6-A17C-CF646004C0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F6D753-39DA-403A-B764-B6006222B3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2D05EF-0717-4984-8B5E-1E405BBF553B}"/>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8" name="Footer Placeholder 7">
            <a:extLst>
              <a:ext uri="{FF2B5EF4-FFF2-40B4-BE49-F238E27FC236}">
                <a16:creationId xmlns:a16="http://schemas.microsoft.com/office/drawing/2014/main" id="{C9B2BFDE-01E6-4F4E-A498-8A0E9F11A1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6C546D-7C31-44F2-BCF3-9F467709FAEE}"/>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183357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7AA7-23C5-46B9-92AC-DA4EE72C88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A689F7-29DC-44E9-8CD5-F1063ED8E173}"/>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4" name="Footer Placeholder 3">
            <a:extLst>
              <a:ext uri="{FF2B5EF4-FFF2-40B4-BE49-F238E27FC236}">
                <a16:creationId xmlns:a16="http://schemas.microsoft.com/office/drawing/2014/main" id="{48546ED7-38DF-4214-8107-47A567A2E2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1F0413-4BB6-4CE7-B776-C9090B1C4EC3}"/>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348715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35E286-1BAD-4A86-80C1-920939A1D900}"/>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3" name="Footer Placeholder 2">
            <a:extLst>
              <a:ext uri="{FF2B5EF4-FFF2-40B4-BE49-F238E27FC236}">
                <a16:creationId xmlns:a16="http://schemas.microsoft.com/office/drawing/2014/main" id="{4BBFF887-E749-4994-BB5C-4B57C6B3C0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4BB968-629D-46F3-B06E-8E570441935F}"/>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403254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A1EAC-CDE3-45C2-972B-8BE6231D85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6A921D-BC9E-4F94-A1C2-1E701D855D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B2297E-13A5-48C3-AA8B-9F8A97EDF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A6404C-4843-4237-8F67-E41648C8A05E}"/>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6" name="Footer Placeholder 5">
            <a:extLst>
              <a:ext uri="{FF2B5EF4-FFF2-40B4-BE49-F238E27FC236}">
                <a16:creationId xmlns:a16="http://schemas.microsoft.com/office/drawing/2014/main" id="{A00B250E-1D2B-425E-B0D7-2160F6F62B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41C342-5BE3-410D-BE49-CC494AE473F5}"/>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300815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2717-92E8-4A88-AE1D-909C65116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7A1AC5-AC98-413C-808B-88711FA90C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608A45-E9AA-4157-B9A9-FB05757523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E481F-D790-401E-BBCB-3C0045D6A79A}"/>
              </a:ext>
            </a:extLst>
          </p:cNvPr>
          <p:cNvSpPr>
            <a:spLocks noGrp="1"/>
          </p:cNvSpPr>
          <p:nvPr>
            <p:ph type="dt" sz="half" idx="10"/>
          </p:nvPr>
        </p:nvSpPr>
        <p:spPr/>
        <p:txBody>
          <a:bodyPr/>
          <a:lstStyle/>
          <a:p>
            <a:fld id="{195ADC7E-08C7-4E1B-907C-98CD572E8F6D}" type="datetimeFigureOut">
              <a:rPr lang="en-US" smtClean="0"/>
              <a:t>4/21/2021</a:t>
            </a:fld>
            <a:endParaRPr lang="en-US"/>
          </a:p>
        </p:txBody>
      </p:sp>
      <p:sp>
        <p:nvSpPr>
          <p:cNvPr id="6" name="Footer Placeholder 5">
            <a:extLst>
              <a:ext uri="{FF2B5EF4-FFF2-40B4-BE49-F238E27FC236}">
                <a16:creationId xmlns:a16="http://schemas.microsoft.com/office/drawing/2014/main" id="{DF429D91-10A6-4DF5-B540-95671A6B0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A7CA4-6DBE-4D4D-B99C-D3EB6791C882}"/>
              </a:ext>
            </a:extLst>
          </p:cNvPr>
          <p:cNvSpPr>
            <a:spLocks noGrp="1"/>
          </p:cNvSpPr>
          <p:nvPr>
            <p:ph type="sldNum" sz="quarter" idx="12"/>
          </p:nvPr>
        </p:nvSpPr>
        <p:spPr/>
        <p:txBody>
          <a:bodyPr/>
          <a:lstStyle/>
          <a:p>
            <a:fld id="{17E15971-1FF6-45BF-A980-51EB92A03CB5}" type="slidenum">
              <a:rPr lang="en-US" smtClean="0"/>
              <a:t>‹#›</a:t>
            </a:fld>
            <a:endParaRPr lang="en-US"/>
          </a:p>
        </p:txBody>
      </p:sp>
    </p:spTree>
    <p:extLst>
      <p:ext uri="{BB962C8B-B14F-4D97-AF65-F5344CB8AC3E}">
        <p14:creationId xmlns:p14="http://schemas.microsoft.com/office/powerpoint/2010/main" val="269709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F1108D-0BEC-49DA-B5BD-F63210E970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E1F85A-39CA-4AEB-A6FF-4A18F3FB8D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4662E-1C67-4BD0-A1BC-DA2488E83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ADC7E-08C7-4E1B-907C-98CD572E8F6D}" type="datetimeFigureOut">
              <a:rPr lang="en-US" smtClean="0"/>
              <a:t>4/21/2021</a:t>
            </a:fld>
            <a:endParaRPr lang="en-US"/>
          </a:p>
        </p:txBody>
      </p:sp>
      <p:sp>
        <p:nvSpPr>
          <p:cNvPr id="5" name="Footer Placeholder 4">
            <a:extLst>
              <a:ext uri="{FF2B5EF4-FFF2-40B4-BE49-F238E27FC236}">
                <a16:creationId xmlns:a16="http://schemas.microsoft.com/office/drawing/2014/main" id="{D9461E5E-05C8-4AB4-9C9E-0F621E18DA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A584D3-FA6C-4CA6-A20A-815F8D0037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15971-1FF6-45BF-A980-51EB92A03CB5}" type="slidenum">
              <a:rPr lang="en-US" smtClean="0"/>
              <a:t>‹#›</a:t>
            </a:fld>
            <a:endParaRPr lang="en-US"/>
          </a:p>
        </p:txBody>
      </p:sp>
    </p:spTree>
    <p:extLst>
      <p:ext uri="{BB962C8B-B14F-4D97-AF65-F5344CB8AC3E}">
        <p14:creationId xmlns:p14="http://schemas.microsoft.com/office/powerpoint/2010/main" val="2459734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A7B4-5342-441D-987C-F72783FEA66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F986F59-283E-4E12-81E7-7D1C6F16ACA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479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26BA-2FDE-4DB5-B3CE-FB254E023F8E}"/>
              </a:ext>
            </a:extLst>
          </p:cNvPr>
          <p:cNvSpPr>
            <a:spLocks noGrp="1"/>
          </p:cNvSpPr>
          <p:nvPr>
            <p:ph type="title"/>
          </p:nvPr>
        </p:nvSpPr>
        <p:spPr>
          <a:xfrm>
            <a:off x="838200" y="365125"/>
            <a:ext cx="9330559" cy="5814958"/>
          </a:xfrm>
        </p:spPr>
        <p:txBody>
          <a:bodyPr>
            <a:normAutofit/>
          </a:bodyPr>
          <a:lstStyle/>
          <a:p>
            <a:r>
              <a:rPr lang="en-US" sz="8000" dirty="0">
                <a:solidFill>
                  <a:schemeClr val="bg2"/>
                </a:solidFill>
                <a:latin typeface="Bahnschrift" panose="020B0502040204020203" pitchFamily="34" charset="0"/>
              </a:rPr>
              <a:t>What is something you have a passion for?</a:t>
            </a:r>
          </a:p>
        </p:txBody>
      </p:sp>
    </p:spTree>
    <p:extLst>
      <p:ext uri="{BB962C8B-B14F-4D97-AF65-F5344CB8AC3E}">
        <p14:creationId xmlns:p14="http://schemas.microsoft.com/office/powerpoint/2010/main" val="212494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3360-AF75-4EF7-A511-597E6D092FBB}"/>
              </a:ext>
            </a:extLst>
          </p:cNvPr>
          <p:cNvSpPr>
            <a:spLocks noGrp="1"/>
          </p:cNvSpPr>
          <p:nvPr>
            <p:ph type="title"/>
          </p:nvPr>
        </p:nvSpPr>
        <p:spPr>
          <a:xfrm>
            <a:off x="838200" y="365125"/>
            <a:ext cx="9251731" cy="5688834"/>
          </a:xfrm>
        </p:spPr>
        <p:txBody>
          <a:bodyPr>
            <a:normAutofit/>
          </a:bodyPr>
          <a:lstStyle/>
          <a:p>
            <a:r>
              <a:rPr lang="en-US" sz="6600" dirty="0">
                <a:solidFill>
                  <a:schemeClr val="bg2"/>
                </a:solidFill>
                <a:latin typeface="Bahnschrift" panose="020B0502040204020203" pitchFamily="34" charset="0"/>
              </a:rPr>
              <a:t>If you saw a burning bush, or another miracle like this, and you knew it was God speaking to you, how would you react?</a:t>
            </a:r>
          </a:p>
        </p:txBody>
      </p:sp>
    </p:spTree>
    <p:extLst>
      <p:ext uri="{BB962C8B-B14F-4D97-AF65-F5344CB8AC3E}">
        <p14:creationId xmlns:p14="http://schemas.microsoft.com/office/powerpoint/2010/main" val="87587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F2DB8-C621-4B73-A2FB-21BDF33ACA3C}"/>
              </a:ext>
            </a:extLst>
          </p:cNvPr>
          <p:cNvSpPr>
            <a:spLocks noGrp="1"/>
          </p:cNvSpPr>
          <p:nvPr>
            <p:ph type="title"/>
          </p:nvPr>
        </p:nvSpPr>
        <p:spPr>
          <a:xfrm>
            <a:off x="806669" y="727732"/>
            <a:ext cx="9094076" cy="5830723"/>
          </a:xfrm>
        </p:spPr>
        <p:txBody>
          <a:bodyPr>
            <a:normAutofit fontScale="90000"/>
          </a:bodyPr>
          <a:lstStyle/>
          <a:p>
            <a:r>
              <a:rPr lang="en-US" sz="4900" dirty="0">
                <a:solidFill>
                  <a:schemeClr val="bg2"/>
                </a:solidFill>
                <a:latin typeface="Bahnschrift" panose="020B0502040204020203" pitchFamily="34" charset="0"/>
              </a:rPr>
              <a:t>What is the difference between God using Moses, and God using you for His purposes?</a:t>
            </a:r>
            <a:br>
              <a:rPr lang="en-US" sz="4900" dirty="0">
                <a:solidFill>
                  <a:schemeClr val="bg2"/>
                </a:solidFill>
                <a:latin typeface="Bahnschrift" panose="020B0502040204020203" pitchFamily="34" charset="0"/>
              </a:rPr>
            </a:br>
            <a:br>
              <a:rPr lang="en-US" sz="4900" dirty="0">
                <a:solidFill>
                  <a:schemeClr val="bg2"/>
                </a:solidFill>
                <a:latin typeface="Bahnschrift" panose="020B0502040204020203" pitchFamily="34" charset="0"/>
              </a:rPr>
            </a:br>
            <a:r>
              <a:rPr lang="en-US" sz="4900" dirty="0">
                <a:solidFill>
                  <a:schemeClr val="bg2"/>
                </a:solidFill>
                <a:latin typeface="Bahnschrift" panose="020B0502040204020203" pitchFamily="34" charset="0"/>
              </a:rPr>
              <a:t>Has God brought opportunities while you are doing your passion for you to share about Him? If not, what are ways you could share about Jesus while doing your passion?</a:t>
            </a:r>
            <a:br>
              <a:rPr lang="en-US" dirty="0"/>
            </a:br>
            <a:endParaRPr lang="en-US" dirty="0"/>
          </a:p>
        </p:txBody>
      </p:sp>
    </p:spTree>
    <p:extLst>
      <p:ext uri="{BB962C8B-B14F-4D97-AF65-F5344CB8AC3E}">
        <p14:creationId xmlns:p14="http://schemas.microsoft.com/office/powerpoint/2010/main" val="2982507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A2D4F814E37D4880A5FC0F16E5B9D5" ma:contentTypeVersion="17" ma:contentTypeDescription="Create a new document." ma:contentTypeScope="" ma:versionID="98388bb6ec2351f45dcf8824a96424b9">
  <xsd:schema xmlns:xsd="http://www.w3.org/2001/XMLSchema" xmlns:xs="http://www.w3.org/2001/XMLSchema" xmlns:p="http://schemas.microsoft.com/office/2006/metadata/properties" xmlns:ns2="663a0835-5bb1-462d-871b-d65bddffffbe" xmlns:ns3="706e7aeb-f9e5-4de6-b2e7-4a7fb595e990" targetNamespace="http://schemas.microsoft.com/office/2006/metadata/properties" ma:root="true" ma:fieldsID="99430395d27353cfbe0a1f86e1b7c8b9" ns2:_="" ns3:_="">
    <xsd:import namespace="663a0835-5bb1-462d-871b-d65bddffffbe"/>
    <xsd:import namespace="706e7aeb-f9e5-4de6-b2e7-4a7fb595e99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3a0835-5bb1-462d-871b-d65bddffffb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bf5119b-a425-4bb2-9782-f6d48198f349}" ma:internalName="TaxCatchAll" ma:showField="CatchAllData" ma:web="663a0835-5bb1-462d-871b-d65bddffffb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06e7aeb-f9e5-4de6-b2e7-4a7fb595e99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1cac738-52ea-41c0-8627-34458b14603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63a0835-5bb1-462d-871b-d65bddffffbe" xsi:nil="true"/>
    <lcf76f155ced4ddcb4097134ff3c332f xmlns="706e7aeb-f9e5-4de6-b2e7-4a7fb595e9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2A596BD-9FB8-4CBA-8A13-6547FEDE2878}"/>
</file>

<file path=customXml/itemProps2.xml><?xml version="1.0" encoding="utf-8"?>
<ds:datastoreItem xmlns:ds="http://schemas.openxmlformats.org/officeDocument/2006/customXml" ds:itemID="{806C69D7-5CA3-4389-8803-9653C53124B7}"/>
</file>

<file path=customXml/itemProps3.xml><?xml version="1.0" encoding="utf-8"?>
<ds:datastoreItem xmlns:ds="http://schemas.openxmlformats.org/officeDocument/2006/customXml" ds:itemID="{7694EB0D-9E95-45A4-9E5D-3E79E38C3DAF}"/>
</file>

<file path=docProps/app.xml><?xml version="1.0" encoding="utf-8"?>
<Properties xmlns="http://schemas.openxmlformats.org/officeDocument/2006/extended-properties" xmlns:vt="http://schemas.openxmlformats.org/officeDocument/2006/docPropsVTypes">
  <TotalTime>7</TotalTime>
  <Words>90</Words>
  <Application>Microsoft Office PowerPoint</Application>
  <PresentationFormat>Widescreen</PresentationFormat>
  <Paragraphs>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Bahnschrift</vt:lpstr>
      <vt:lpstr>Calibri</vt:lpstr>
      <vt:lpstr>Calibri Light</vt:lpstr>
      <vt:lpstr>Office Theme</vt:lpstr>
      <vt:lpstr>PowerPoint Presentation</vt:lpstr>
      <vt:lpstr>What is something you have a passion for?</vt:lpstr>
      <vt:lpstr>If you saw a burning bush, or another miracle like this, and you knew it was God speaking to you, how would you react?</vt:lpstr>
      <vt:lpstr>What is the difference between God using Moses, and God using you for His purposes?  Has God brought opportunities while you are doing your passion for you to share about Him? If not, what are ways you could share about Jesus while doing your passion?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Mazza</dc:creator>
  <cp:lastModifiedBy>Nick Mazza</cp:lastModifiedBy>
  <cp:revision>1</cp:revision>
  <dcterms:created xsi:type="dcterms:W3CDTF">2021-04-21T21:43:12Z</dcterms:created>
  <dcterms:modified xsi:type="dcterms:W3CDTF">2021-04-21T21:50:48Z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0x01010077A2D4F814E37D4880A5FC0F16E5B9D5</vt:lpwstr>
  </property>
</Properties>
</file>