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67" y="8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15897-F29B-4D2D-B33F-F8BF3D1B99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F8324E-25F4-4958-A306-D343AEBB95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CAF46-C6B1-4110-AFF5-CE5D05F5B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D36-A72A-4F0F-A890-39BFA7A3D6F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F4333-2FC7-46A8-967F-F9A921D65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0D8D8-40AC-464A-A854-8178401E1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EEE4-0A3A-4AA3-B175-DD1F1CD57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85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0C5E-ACC0-4E0D-AFD5-03ABB168A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F005F1-4A1E-4039-B2F1-A04F0A8A1E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2A625-5F5F-4EFB-85CC-18F536946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D36-A72A-4F0F-A890-39BFA7A3D6F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DE09C-2B0B-4C11-AC30-5E1C0C6F1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6590-3300-4198-9D3D-3222DDC2B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EEE4-0A3A-4AA3-B175-DD1F1CD57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64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2F35C-F860-43B2-8806-90035ADB80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0E52E8-68C0-46EB-8109-00C56AF94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2227F-B34E-4D36-B0CE-E29230A07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D36-A72A-4F0F-A890-39BFA7A3D6F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BF4F3-F264-4BF7-BBC9-2425A4CF3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896ED-93D3-417D-9BC9-DD9AB57B9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EEE4-0A3A-4AA3-B175-DD1F1CD57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8D0C1-910C-47F2-8B94-7FA8D5C78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D970D-3B16-4844-9A12-A8C019C39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58292-09EC-4A0E-9B6E-7E789767B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D36-A72A-4F0F-A890-39BFA7A3D6F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99218-CEAE-4424-AE08-1245C4A16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DDCD3-7A99-410F-AAC5-3FC4F8AE3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EEE4-0A3A-4AA3-B175-DD1F1CD57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01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F527C-0E07-46F0-B826-513249521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C7333E-64C2-48FF-8D17-C51B5C943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57B93-848E-4457-B410-E7797109E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D36-A72A-4F0F-A890-39BFA7A3D6F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37499-CF59-43DB-83F9-515AABBAA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6F266-AE86-4B9F-93BC-1640E6237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EEE4-0A3A-4AA3-B175-DD1F1CD57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4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091F6-A664-4569-B1F0-FF45C77BB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BFE60-A49C-4217-BF20-3048BF36FF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A7E2E4-93D8-46F0-BFE4-78FACCAF58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9805C-C228-45AA-A39B-51BA4C915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D36-A72A-4F0F-A890-39BFA7A3D6F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99F71C-B67C-48D4-9146-8E901C84E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4AB8B9-A630-423A-AA37-6494A60C8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EEE4-0A3A-4AA3-B175-DD1F1CD57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7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CD8D0-4AC0-431E-9522-8FD8D3BFD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A30CEF-98E2-428F-B8E3-354404D8F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1FC215-06F6-4396-B8C3-4DBB0B12D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63DDDC-055E-4C52-BD78-77EA967081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5D377E-D5B6-470D-B847-13046020B5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18494C-5DED-4A29-904D-ADBD97E17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D36-A72A-4F0F-A890-39BFA7A3D6F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A8C259-B793-48D4-AB1F-315986EB7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F6A194-0E9A-4BB7-A5EC-5C584035B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EEE4-0A3A-4AA3-B175-DD1F1CD57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0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8A5E2-3107-456A-A21D-1A08220D0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458392-8331-4BE7-AD10-73D790A5B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D36-A72A-4F0F-A890-39BFA7A3D6F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20C403-7E07-4B7F-8D27-CABCEBFC7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4372DD-99A4-454D-A3B7-771705831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EEE4-0A3A-4AA3-B175-DD1F1CD57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4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1B81D0-E13B-4D44-8C66-E33A78E76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D36-A72A-4F0F-A890-39BFA7A3D6F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9CD7D1-C7DC-4E31-A020-010FD7F44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9DC204-3664-4DCF-9074-434D9994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EEE4-0A3A-4AA3-B175-DD1F1CD57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6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D8E52-E3CC-4A8B-8E0F-014FF002A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71C44-DD9F-4BB5-8D1A-3808F5A83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9723BB-0467-4DB1-A6A9-991D78EB24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A8CFC8-D1C9-41E6-8F94-67E426A4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D36-A72A-4F0F-A890-39BFA7A3D6F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7798D8-7155-4942-9613-5125A43CA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7D08B3-F7D7-4F5B-984A-2937AE893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EEE4-0A3A-4AA3-B175-DD1F1CD57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06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4CDD-6476-4373-B3EB-692691BF8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2F091B-7B4A-414E-80B8-CFD0B323E9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D982AA-D657-424A-91F1-C51F3F607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B5350-69A2-4FF2-A28D-871D9B12F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D36-A72A-4F0F-A890-39BFA7A3D6F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F02AE7-1DEA-422F-B39A-9220B4521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702304-E5A9-4A54-8CAC-B8AD83C16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EEE4-0A3A-4AA3-B175-DD1F1CD57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3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FD7986-70AD-4702-83AF-8A2C76243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207321-11A6-4443-A544-6543AC1D3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DBDA4-6485-4552-88D7-26A95B2AEB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A9D36-A72A-4F0F-A890-39BFA7A3D6F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15EAA-C765-4A1D-B272-4A8BA39B43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0C997-7985-4A55-B09B-AD5DE2FB3C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2EEE4-0A3A-4AA3-B175-DD1F1CD57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6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6A9AE-6C8A-4ED0-9CB1-7123E22128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3BDE38-8581-4232-A94F-A9F34C265E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99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DE1DF-AB55-4529-8325-C489F3538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655"/>
            <a:ext cx="9456683" cy="537352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chemeClr val="bg2">
                    <a:lumMod val="75000"/>
                  </a:schemeClr>
                </a:solidFill>
                <a:latin typeface="Bahnschrift" panose="020B0502040204020203" pitchFamily="34" charset="0"/>
              </a:rPr>
              <a:t>Main Idea: God shows His care for His people </a:t>
            </a:r>
            <a:r>
              <a:rPr lang="en-US" sz="7200" u="sng" dirty="0">
                <a:solidFill>
                  <a:schemeClr val="bg2">
                    <a:lumMod val="75000"/>
                  </a:schemeClr>
                </a:solidFill>
                <a:latin typeface="Bahnschrift" panose="020B0502040204020203" pitchFamily="34" charset="0"/>
              </a:rPr>
              <a:t>by using His power</a:t>
            </a:r>
          </a:p>
        </p:txBody>
      </p:sp>
    </p:spTree>
    <p:extLst>
      <p:ext uri="{BB962C8B-B14F-4D97-AF65-F5344CB8AC3E}">
        <p14:creationId xmlns:p14="http://schemas.microsoft.com/office/powerpoint/2010/main" val="901974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B21C3-DE62-4960-9192-4B29AF942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0709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2">
                    <a:lumMod val="90000"/>
                  </a:schemeClr>
                </a:solidFill>
                <a:latin typeface="Bahnschrift" panose="020B0502040204020203" pitchFamily="34" charset="0"/>
              </a:rPr>
              <a:t>Plague Discovery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FBF48-BE0D-42EF-BE9F-D5EF26DEE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b="1" dirty="0">
                <a:solidFill>
                  <a:schemeClr val="bg2">
                    <a:lumMod val="90000"/>
                  </a:schemeClr>
                </a:solidFill>
                <a:latin typeface="Bahnschrift" panose="020B0502040204020203" pitchFamily="34" charset="0"/>
              </a:rPr>
              <a:t>MS: 1-3, FS: 4-6, JS: 7-10</a:t>
            </a:r>
          </a:p>
          <a:p>
            <a:r>
              <a:rPr lang="en-US" sz="4400" dirty="0">
                <a:solidFill>
                  <a:schemeClr val="bg2">
                    <a:lumMod val="90000"/>
                  </a:schemeClr>
                </a:solidFill>
                <a:latin typeface="Bahnschrift" panose="020B0502040204020203" pitchFamily="34" charset="0"/>
              </a:rPr>
              <a:t>What are the plagues/what did God do?</a:t>
            </a:r>
          </a:p>
          <a:p>
            <a:r>
              <a:rPr lang="en-US" sz="4400" dirty="0">
                <a:solidFill>
                  <a:schemeClr val="bg2">
                    <a:lumMod val="90000"/>
                  </a:schemeClr>
                </a:solidFill>
                <a:latin typeface="Bahnschrift" panose="020B0502040204020203" pitchFamily="34" charset="0"/>
              </a:rPr>
              <a:t>Why do you think God chose these certain types of plagues?</a:t>
            </a:r>
          </a:p>
          <a:p>
            <a:r>
              <a:rPr lang="en-US" sz="4400" dirty="0">
                <a:solidFill>
                  <a:schemeClr val="bg2">
                    <a:lumMod val="90000"/>
                  </a:schemeClr>
                </a:solidFill>
                <a:latin typeface="Bahnschrift" panose="020B0502040204020203" pitchFamily="34" charset="0"/>
              </a:rPr>
              <a:t>Do you think there is a connection between the plagues and the Egyptian culture?</a:t>
            </a:r>
          </a:p>
        </p:txBody>
      </p:sp>
    </p:spTree>
    <p:extLst>
      <p:ext uri="{BB962C8B-B14F-4D97-AF65-F5344CB8AC3E}">
        <p14:creationId xmlns:p14="http://schemas.microsoft.com/office/powerpoint/2010/main" val="773307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ACACBE0-0694-4169-8E83-EFF35EE169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762" y="251025"/>
            <a:ext cx="5968737" cy="6355950"/>
          </a:xfrm>
        </p:spPr>
      </p:pic>
    </p:spTree>
    <p:extLst>
      <p:ext uri="{BB962C8B-B14F-4D97-AF65-F5344CB8AC3E}">
        <p14:creationId xmlns:p14="http://schemas.microsoft.com/office/powerpoint/2010/main" val="3697239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E513F-F1DF-48AD-8124-538DB222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655" y="365125"/>
            <a:ext cx="10279117" cy="6146034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2">
                    <a:lumMod val="90000"/>
                  </a:schemeClr>
                </a:solidFill>
              </a:rPr>
              <a:t>What does this story reveal about who God is?</a:t>
            </a:r>
            <a:br>
              <a:rPr lang="en-US" sz="4800" dirty="0">
                <a:solidFill>
                  <a:schemeClr val="bg2">
                    <a:lumMod val="90000"/>
                  </a:schemeClr>
                </a:solidFill>
              </a:rPr>
            </a:br>
            <a:br>
              <a:rPr lang="en-US" sz="4800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en-US" sz="4800" dirty="0">
                <a:solidFill>
                  <a:schemeClr val="bg2">
                    <a:lumMod val="90000"/>
                  </a:schemeClr>
                </a:solidFill>
              </a:rPr>
              <a:t>If we have a loving God, is it fair/right that He hurt the Egyptians?</a:t>
            </a:r>
            <a:br>
              <a:rPr lang="en-US" sz="4800" dirty="0">
                <a:solidFill>
                  <a:schemeClr val="bg2">
                    <a:lumMod val="90000"/>
                  </a:schemeClr>
                </a:solidFill>
              </a:rPr>
            </a:br>
            <a:br>
              <a:rPr lang="en-US" sz="4800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en-US" sz="4800" dirty="0">
                <a:solidFill>
                  <a:schemeClr val="bg2">
                    <a:lumMod val="90000"/>
                  </a:schemeClr>
                </a:solidFill>
              </a:rPr>
              <a:t>What does this tory of the plagues mean for us today?</a:t>
            </a:r>
          </a:p>
        </p:txBody>
      </p:sp>
    </p:spTree>
    <p:extLst>
      <p:ext uri="{BB962C8B-B14F-4D97-AF65-F5344CB8AC3E}">
        <p14:creationId xmlns:p14="http://schemas.microsoft.com/office/powerpoint/2010/main" val="46713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A2D4F814E37D4880A5FC0F16E5B9D5" ma:contentTypeVersion="17" ma:contentTypeDescription="Create a new document." ma:contentTypeScope="" ma:versionID="98388bb6ec2351f45dcf8824a96424b9">
  <xsd:schema xmlns:xsd="http://www.w3.org/2001/XMLSchema" xmlns:xs="http://www.w3.org/2001/XMLSchema" xmlns:p="http://schemas.microsoft.com/office/2006/metadata/properties" xmlns:ns2="663a0835-5bb1-462d-871b-d65bddffffbe" xmlns:ns3="706e7aeb-f9e5-4de6-b2e7-4a7fb595e990" targetNamespace="http://schemas.microsoft.com/office/2006/metadata/properties" ma:root="true" ma:fieldsID="99430395d27353cfbe0a1f86e1b7c8b9" ns2:_="" ns3:_="">
    <xsd:import namespace="663a0835-5bb1-462d-871b-d65bddffffbe"/>
    <xsd:import namespace="706e7aeb-f9e5-4de6-b2e7-4a7fb595e99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3a0835-5bb1-462d-871b-d65bddffffb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bf5119b-a425-4bb2-9782-f6d48198f349}" ma:internalName="TaxCatchAll" ma:showField="CatchAllData" ma:web="663a0835-5bb1-462d-871b-d65bddffff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6e7aeb-f9e5-4de6-b2e7-4a7fb595e9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1cac738-52ea-41c0-8627-34458b1460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3a0835-5bb1-462d-871b-d65bddffffbe" xsi:nil="true"/>
    <lcf76f155ced4ddcb4097134ff3c332f xmlns="706e7aeb-f9e5-4de6-b2e7-4a7fb595e99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4977BD9-1482-4EDE-94CF-FEF7813A264A}"/>
</file>

<file path=customXml/itemProps2.xml><?xml version="1.0" encoding="utf-8"?>
<ds:datastoreItem xmlns:ds="http://schemas.openxmlformats.org/officeDocument/2006/customXml" ds:itemID="{46C2BBA2-5F1D-4F0B-A1D4-45644C3732FD}"/>
</file>

<file path=customXml/itemProps3.xml><?xml version="1.0" encoding="utf-8"?>
<ds:datastoreItem xmlns:ds="http://schemas.openxmlformats.org/officeDocument/2006/customXml" ds:itemID="{BBAF2555-1B30-4F2F-A5B7-63AFC6939513}"/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108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Bahnschrift</vt:lpstr>
      <vt:lpstr>Calibri</vt:lpstr>
      <vt:lpstr>Calibri Light</vt:lpstr>
      <vt:lpstr>Office Theme</vt:lpstr>
      <vt:lpstr>PowerPoint Presentation</vt:lpstr>
      <vt:lpstr>Main Idea: God shows His care for His people by using His power</vt:lpstr>
      <vt:lpstr>Plague Discovery</vt:lpstr>
      <vt:lpstr>PowerPoint Presentation</vt:lpstr>
      <vt:lpstr>What does this story reveal about who God is?  If we have a loving God, is it fair/right that He hurt the Egyptians?  What does this tory of the plagues mean for us today?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Mazza</dc:creator>
  <cp:lastModifiedBy>Nick Mazza</cp:lastModifiedBy>
  <cp:revision>3</cp:revision>
  <dcterms:created xsi:type="dcterms:W3CDTF">2021-04-28T19:39:30Z</dcterms:created>
  <dcterms:modified xsi:type="dcterms:W3CDTF">2021-04-28T19:51:52Z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0x01010077A2D4F814E37D4880A5FC0F16E5B9D5</vt:lpwstr>
  </property>
</Properties>
</file>