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1304-CA6C-41F3-A286-507A9E4E6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4F803-CF3A-4FD8-8975-E644DFE4C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3B4A0-2AC5-43F6-A3D0-0C12B1A7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FB7F4-58F1-4AA0-9D0F-E4FD4667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D997A-25F6-41E5-81C1-5B4072A60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1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04BB0-4846-482B-A0DD-F4EF8602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B1C5D-266D-4073-8849-98D6B99C4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AC6CE-341A-4473-A9CE-18B20CAEC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D1CD5-53F0-4EBE-9F34-1898BF256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1BAAD-D305-446C-B341-0ACEEC66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0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81F440-7495-4036-942F-BEBA6B967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2AF54-C7F7-4066-8613-4FEBFB4C2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3AAE6-0486-4CCD-986F-1D8BF068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1507B-1C19-4136-BB08-26FAA8091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ADBF-D0DB-42A2-B49A-E8E320CA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7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55D9B-DF22-417C-95C1-B009C394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10C0-AC13-4F33-B627-5B32B1F18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2569C-91EA-4610-832D-4317B01B0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A1621-035B-4CF3-9A35-303F573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B2C72-6E3B-4F59-BEFF-FA5D2F4C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5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C2794-587D-43C5-9A04-8DB152334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6DECD-CFC2-4CE1-A913-6E13831B0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031ED-2363-47BD-8E1D-D5D294B9D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1029A-8C69-45F4-B884-7FF0991A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BC041-4441-4A50-84F0-6CAA83DCB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4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A0F9-6676-4942-902B-A52649C9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D461-8BFB-4E0E-ACE5-26BC54346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6A8DC-72C3-4654-B738-709EEEBCC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70495-C1B1-4FF0-98F5-8B996D8F6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594A1-7A6E-48F8-A56F-0E5497670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8F158-60E3-4B89-9C01-EBE9F360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4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FDBFB-579C-4112-8BE9-AAB4CD46F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5574A-31B9-4A3B-B03F-6DE44DF04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46601-2980-4226-85EA-32643973B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F9111-CB95-4FFC-BC77-1C42753BFA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74A47-328C-4F8D-A8D4-737C9A6F0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F769A9-A010-4FDF-9D5C-6DF4EA71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348443-2C2A-4BAF-8675-27431825F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6E5BDD-2A18-4957-8B33-039CDF59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7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CDBA-7AAE-48CD-A300-CD546EE8F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849EAC-0F36-4AF6-A102-CAB96E1B9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34AE6-AD98-49E3-99E3-D20EA9F5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FA29F4-A232-4386-84E7-C614C759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1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8D4F4-1B6F-4A2B-B722-81719E1C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98881-D040-4DB1-A1A3-AE28AF5F5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0F719-AE68-475F-921C-2A70D086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4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D439-B2FC-4FCB-BC38-4599EB627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E2036-F404-40E3-A496-66AEA2150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B1C0-BB76-41F0-94E2-DE7C72049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52F54-74D7-4B35-A7AB-3E030068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9E679-E3F3-4350-9E0E-A45C0B346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C6920-FD36-478B-9470-FB27EE93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02A96-111F-425A-8C6A-88AD81E7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CCD5B-FC07-4527-B897-E60B19063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56D10-AE62-4745-BCC8-3157EF7A7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A8836-A9FC-4E5D-9756-4E75CB1A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E6F9D-21E5-47B8-9E68-0F4B69F1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17D79-DAF2-4049-B36D-99D8A75B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5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DAB0B-59DF-465F-A608-3F9693EF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FEEC-7BAD-45AD-9A9C-1DA33CF28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2053A-5C82-4C3D-B871-937618B3D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812BE-AF1E-4FB5-B04E-E5610F2606B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AE5A6-ADC8-4B4B-8BBE-296F80E94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F3F1E-5890-4F05-95DF-8CEF03230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306C3-6B98-402B-9DA0-FAFCC45AD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6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61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B672C-583F-432F-8653-A01362C9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69829" cy="5636664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  <a:t>Main Point: </a:t>
            </a:r>
            <a:r>
              <a:rPr lang="en-US" sz="66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  <a:t>God shows His care for His people by revealing Himself</a:t>
            </a:r>
          </a:p>
        </p:txBody>
      </p:sp>
    </p:spTree>
    <p:extLst>
      <p:ext uri="{BB962C8B-B14F-4D97-AF65-F5344CB8AC3E}">
        <p14:creationId xmlns:p14="http://schemas.microsoft.com/office/powerpoint/2010/main" val="272924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aulie | By Way of the Red Sea..">
            <a:extLst>
              <a:ext uri="{FF2B5EF4-FFF2-40B4-BE49-F238E27FC236}">
                <a16:creationId xmlns:a16="http://schemas.microsoft.com/office/drawing/2014/main" id="{C8DAA5D8-15E7-4F1B-8A67-80DC83812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830" y="286252"/>
            <a:ext cx="7188655" cy="628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93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3A0D4-4831-42F5-A7CB-2383615E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84" y="365125"/>
            <a:ext cx="10141527" cy="586942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  <a:t>Discovery Activity: </a:t>
            </a:r>
            <a:br>
              <a:rPr lang="en-US" sz="54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</a:br>
            <a:br>
              <a:rPr lang="en-US" sz="54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54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  <a:t>MS- 14:1-9</a:t>
            </a:r>
            <a:br>
              <a:rPr lang="en-US" sz="54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</a:br>
            <a:br>
              <a:rPr lang="en-US" sz="54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54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  <a:t>FS- 14:10-20</a:t>
            </a:r>
            <a:br>
              <a:rPr lang="en-US" sz="54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</a:br>
            <a:br>
              <a:rPr lang="en-US" sz="54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54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  <a:t>JS- 14:21-31</a:t>
            </a:r>
          </a:p>
        </p:txBody>
      </p:sp>
    </p:spTree>
    <p:extLst>
      <p:ext uri="{BB962C8B-B14F-4D97-AF65-F5344CB8AC3E}">
        <p14:creationId xmlns:p14="http://schemas.microsoft.com/office/powerpoint/2010/main" val="394338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758E9-1DC5-4B06-9BDA-175457DA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365125"/>
            <a:ext cx="9991899" cy="5669915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  <a:t>How would you describe what a miracle is?</a:t>
            </a:r>
            <a:br>
              <a:rPr lang="en-US" sz="60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</a:br>
            <a:br>
              <a:rPr lang="en-US" sz="60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</a:br>
            <a:r>
              <a:rPr lang="en-US" sz="6000" dirty="0">
                <a:solidFill>
                  <a:schemeClr val="bg2">
                    <a:lumMod val="75000"/>
                  </a:schemeClr>
                </a:solidFill>
                <a:latin typeface="Bahnschrift" panose="020B0502040204020203" pitchFamily="34" charset="0"/>
              </a:rPr>
              <a:t>Why do you think we tend to trust miracles more than God’s Word?</a:t>
            </a:r>
          </a:p>
        </p:txBody>
      </p:sp>
    </p:spTree>
    <p:extLst>
      <p:ext uri="{BB962C8B-B14F-4D97-AF65-F5344CB8AC3E}">
        <p14:creationId xmlns:p14="http://schemas.microsoft.com/office/powerpoint/2010/main" val="4183455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2D4F814E37D4880A5FC0F16E5B9D5" ma:contentTypeVersion="17" ma:contentTypeDescription="Create a new document." ma:contentTypeScope="" ma:versionID="98388bb6ec2351f45dcf8824a96424b9">
  <xsd:schema xmlns:xsd="http://www.w3.org/2001/XMLSchema" xmlns:xs="http://www.w3.org/2001/XMLSchema" xmlns:p="http://schemas.microsoft.com/office/2006/metadata/properties" xmlns:ns2="663a0835-5bb1-462d-871b-d65bddffffbe" xmlns:ns3="706e7aeb-f9e5-4de6-b2e7-4a7fb595e990" targetNamespace="http://schemas.microsoft.com/office/2006/metadata/properties" ma:root="true" ma:fieldsID="99430395d27353cfbe0a1f86e1b7c8b9" ns2:_="" ns3:_="">
    <xsd:import namespace="663a0835-5bb1-462d-871b-d65bddffffbe"/>
    <xsd:import namespace="706e7aeb-f9e5-4de6-b2e7-4a7fb595e99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a0835-5bb1-462d-871b-d65bddfff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bf5119b-a425-4bb2-9782-f6d48198f349}" ma:internalName="TaxCatchAll" ma:showField="CatchAllData" ma:web="663a0835-5bb1-462d-871b-d65bddfff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e7aeb-f9e5-4de6-b2e7-4a7fb595e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1cac738-52ea-41c0-8627-34458b1460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3a0835-5bb1-462d-871b-d65bddffffbe" xsi:nil="true"/>
    <lcf76f155ced4ddcb4097134ff3c332f xmlns="706e7aeb-f9e5-4de6-b2e7-4a7fb595e9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16012C3-38D6-48A1-9CEF-E9EE20E83F83}"/>
</file>

<file path=customXml/itemProps2.xml><?xml version="1.0" encoding="utf-8"?>
<ds:datastoreItem xmlns:ds="http://schemas.openxmlformats.org/officeDocument/2006/customXml" ds:itemID="{5F933FEE-48E6-46D3-8669-F6829FE0C54D}"/>
</file>

<file path=customXml/itemProps3.xml><?xml version="1.0" encoding="utf-8"?>
<ds:datastoreItem xmlns:ds="http://schemas.openxmlformats.org/officeDocument/2006/customXml" ds:itemID="{3E4AB1E9-0332-4BF7-B5C8-7381AEB7799E}"/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53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Office Theme</vt:lpstr>
      <vt:lpstr>PowerPoint Presentation</vt:lpstr>
      <vt:lpstr>Main Point: God shows His care for His people by revealing Himself</vt:lpstr>
      <vt:lpstr>PowerPoint Presentation</vt:lpstr>
      <vt:lpstr>Discovery Activity:   MS- 14:1-9  FS- 14:10-20  JS- 14:21-31</vt:lpstr>
      <vt:lpstr>How would you describe what a miracle is?  Why do you think we tend to trust miracles more than God’s Word?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Mazza</dc:creator>
  <cp:lastModifiedBy>Nick Mazza</cp:lastModifiedBy>
  <cp:revision>6</cp:revision>
  <dcterms:created xsi:type="dcterms:W3CDTF">2021-05-12T17:42:38Z</dcterms:created>
  <dcterms:modified xsi:type="dcterms:W3CDTF">2021-05-13T13:21:37Z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0x01010077A2D4F814E37D4880A5FC0F16E5B9D5</vt:lpwstr>
  </property>
</Properties>
</file>